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580"/>
  </p:normalViewPr>
  <p:slideViewPr>
    <p:cSldViewPr snapToGrid="0" snapToObjects="1">
      <p:cViewPr>
        <p:scale>
          <a:sx n="208" d="100"/>
          <a:sy n="20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73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28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93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17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73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67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25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9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2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44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87990" y="269519"/>
            <a:ext cx="882967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bg1">
                      <a:alpha val="40000"/>
                    </a:schemeClr>
                  </a:outerShdw>
                </a:effectLst>
              </a:rPr>
              <a:t>Les familles monoparentales dans l’unité urbaine d’Avignon</a:t>
            </a:r>
            <a:endParaRPr lang="fr-FR" sz="2400" dirty="0">
              <a:ln w="0"/>
              <a:effectLst>
                <a:outerShdw blurRad="38100" dist="1905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654" y="945022"/>
            <a:ext cx="6847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9" y="1926771"/>
            <a:ext cx="3024000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4332515"/>
            <a:ext cx="3024000" cy="21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64" y="3006770"/>
            <a:ext cx="2582963" cy="184497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81" y="1682337"/>
            <a:ext cx="3024000" cy="21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81" y="4234308"/>
            <a:ext cx="3298978" cy="23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8" y="3229335"/>
            <a:ext cx="3234159" cy="23101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90" y="3411566"/>
            <a:ext cx="2723908" cy="194564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8" y="385594"/>
            <a:ext cx="2946629" cy="210473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984" y="4838265"/>
            <a:ext cx="2227680" cy="1591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864" y="294571"/>
            <a:ext cx="2967706" cy="21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</Words>
  <Application>Microsoft Macintosh PowerPoint</Application>
  <PresentationFormat>Grand écran</PresentationFormat>
  <Paragraphs>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8</cp:revision>
  <dcterms:created xsi:type="dcterms:W3CDTF">2022-01-14T09:02:21Z</dcterms:created>
  <dcterms:modified xsi:type="dcterms:W3CDTF">2022-01-14T10:54:28Z</dcterms:modified>
</cp:coreProperties>
</file>